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46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2823-9CE0-484A-9619-AEE7F30C06C2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C54D-FD03-43D3-AC60-0D813D30D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5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15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82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2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14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DC54D-FD03-43D3-AC60-0D813D30D90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30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67E25B-CCCB-4F04-BD60-E8CFE8FEB83D}" type="datetimeFigureOut">
              <a:rPr lang="it-IT" smtClean="0"/>
              <a:t>04/08/2021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C5EEF8B-7D33-4CEF-8A87-F6E4CE57E34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4509120"/>
            <a:ext cx="7543800" cy="1524000"/>
          </a:xfrm>
        </p:spPr>
        <p:txBody>
          <a:bodyPr/>
          <a:lstStyle/>
          <a:p>
            <a:r>
              <a:rPr lang="it-IT" sz="7200" dirty="0" smtClean="0"/>
              <a:t>Risorse minerarie in </a:t>
            </a:r>
            <a:r>
              <a:rPr lang="it-IT" dirty="0" smtClean="0"/>
              <a:t>Africa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12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8" y="440014"/>
            <a:ext cx="7075884" cy="543725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43808" y="5877272"/>
            <a:ext cx="37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R</a:t>
            </a:r>
            <a:r>
              <a:rPr lang="it-IT" dirty="0" smtClean="0">
                <a:latin typeface="+mj-lt"/>
              </a:rPr>
              <a:t>isorse minerarie dell'Africa del nord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5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4050"/>
            <a:ext cx="7218615" cy="50071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877272"/>
            <a:ext cx="407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R</a:t>
            </a:r>
            <a:r>
              <a:rPr lang="it-IT" dirty="0" smtClean="0">
                <a:latin typeface="+mj-lt"/>
              </a:rPr>
              <a:t>isorse minerarie dell'Africa occidentale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74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0" y="622493"/>
            <a:ext cx="7253560" cy="502699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877272"/>
            <a:ext cx="405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R</a:t>
            </a:r>
            <a:r>
              <a:rPr lang="it-IT" dirty="0" smtClean="0">
                <a:latin typeface="+mj-lt"/>
              </a:rPr>
              <a:t>isorse minerarie dell'Africa equatoriale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2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132910" cy="509659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877272"/>
            <a:ext cx="36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R</a:t>
            </a:r>
            <a:r>
              <a:rPr lang="it-IT" dirty="0" smtClean="0">
                <a:latin typeface="+mj-lt"/>
              </a:rPr>
              <a:t>isorse minerarie del Corno d'Africa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91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02" y="476672"/>
            <a:ext cx="7384506" cy="508555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665864" y="5877272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+mj-lt"/>
              </a:rPr>
              <a:t>R</a:t>
            </a:r>
            <a:r>
              <a:rPr lang="it-IT" dirty="0" smtClean="0">
                <a:latin typeface="+mj-lt"/>
              </a:rPr>
              <a:t>isorse minerarie dell'Africa del sud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99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</TotalTime>
  <Words>33</Words>
  <Application>Microsoft Office PowerPoint</Application>
  <PresentationFormat>Presentazione su schermo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NewsPrint</vt:lpstr>
      <vt:lpstr>Risorse minerarie in Africa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Risorse minerarie in Africa</dc:title>
  <dc:creator>Utente Windows</dc:creator>
  <cp:lastModifiedBy>Utente Windows</cp:lastModifiedBy>
  <cp:revision>2</cp:revision>
  <dcterms:created xsi:type="dcterms:W3CDTF">2021-08-04T10:53:08Z</dcterms:created>
  <dcterms:modified xsi:type="dcterms:W3CDTF">2021-08-04T11:07:12Z</dcterms:modified>
</cp:coreProperties>
</file>